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3765221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I Don’t Care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</a:t>
                      </a:r>
                      <a:r>
                        <a:rPr kumimoji="0" 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Drew Coleman/Dan Mitchell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anywhere outside the shooting area.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8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 Make a mandatory reload prior to last shot fired.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6A2AB70-C6F1-40D7-83FC-8ABD2F052B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631818"/>
            <a:ext cx="7025777" cy="306222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1476</TotalTime>
  <Words>81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205</cp:revision>
  <cp:lastPrinted>2016-01-15T21:54:08Z</cp:lastPrinted>
  <dcterms:created xsi:type="dcterms:W3CDTF">2002-08-21T12:11:08Z</dcterms:created>
  <dcterms:modified xsi:type="dcterms:W3CDTF">2019-06-03T18:52:39Z</dcterms:modified>
  <cp:category>Shooting</cp:category>
</cp:coreProperties>
</file>

<file path=docProps/thumbnail.jpeg>
</file>